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304" r:id="rId3"/>
    <p:sldId id="305" r:id="rId4"/>
    <p:sldId id="307" r:id="rId5"/>
    <p:sldId id="308" r:id="rId6"/>
    <p:sldId id="322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286" r:id="rId27"/>
    <p:sldId id="25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6" autoAdjust="0"/>
    <p:restoredTop sz="94471" autoAdjust="0"/>
  </p:normalViewPr>
  <p:slideViewPr>
    <p:cSldViewPr snapToGrid="0">
      <p:cViewPr varScale="1">
        <p:scale>
          <a:sx n="81" d="100"/>
          <a:sy n="81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DF379-3AB7-4279-8F90-61C3DF534E4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20539-CE2D-40CE-A1E6-EC7B9C118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39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20539-CE2D-40CE-A1E6-EC7B9C1182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78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E12A56B-8DDA-72CB-28F2-581431C14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pt-BR" b="1" dirty="0"/>
              <a:t>PHP – Laços de Repetição</a:t>
            </a:r>
          </a:p>
          <a:p>
            <a:pPr algn="l"/>
            <a:r>
              <a:rPr lang="pt-BR" dirty="0"/>
              <a:t>Cleiton Dias</a:t>
            </a:r>
          </a:p>
          <a:p>
            <a:pPr algn="l"/>
            <a:r>
              <a:rPr lang="pt-BR" dirty="0"/>
              <a:t>PWII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oping - ícones de negócios e finanças grátis">
            <a:extLst>
              <a:ext uri="{FF2B5EF4-FFF2-40B4-BE49-F238E27FC236}">
                <a16:creationId xmlns:a16="http://schemas.microsoft.com/office/drawing/2014/main" id="{4B1E9A27-191B-0223-875D-32F7AA71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597" y="666728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7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C153AD-3863-83C4-51A8-4266584E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/>
              <a:t>Laços de Repetição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01C8E-62C7-3B18-6F2F-F6543285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5338969" cy="363945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São estruturas de repetição na programação, ou seja, quando você precisa que seu programa repita várias vezes algo, você deve usar os laços.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ficar mais simples de entender o seu uso vamos fazer analogias com o mundo real, pois nós usamos laços para o nosso dia a dia o tempo todo.</a:t>
            </a:r>
          </a:p>
        </p:txBody>
      </p:sp>
      <p:pic>
        <p:nvPicPr>
          <p:cNvPr id="3074" name="Picture 2" descr="Loops, Looping, Repeat Glyph Solid Icon 60576524 Vector Art at Vecteezy">
            <a:extLst>
              <a:ext uri="{FF2B5EF4-FFF2-40B4-BE49-F238E27FC236}">
                <a16:creationId xmlns:a16="http://schemas.microsoft.com/office/drawing/2014/main" id="{088D1714-CA5E-6A94-CDE8-8195B637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548" y="2484255"/>
            <a:ext cx="3714244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6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46D34A-4FAF-B16E-B195-3E0B8B07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Exemplos do nosso dia a dia...</a:t>
            </a:r>
          </a:p>
        </p:txBody>
      </p:sp>
      <p:pic>
        <p:nvPicPr>
          <p:cNvPr id="4100" name="Picture 4" descr="Relogio Despertador Antigo Retro Vintage com Dois Sinos">
            <a:extLst>
              <a:ext uri="{FF2B5EF4-FFF2-40B4-BE49-F238E27FC236}">
                <a16:creationId xmlns:a16="http://schemas.microsoft.com/office/drawing/2014/main" id="{32949462-16EC-73B5-56A3-02C8725518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7206" y="961812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1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51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espertador: 812 mil imagens, fotos e ilustrações stock livres de direitos  | Shutterstock">
            <a:extLst>
              <a:ext uri="{FF2B5EF4-FFF2-40B4-BE49-F238E27FC236}">
                <a16:creationId xmlns:a16="http://schemas.microsoft.com/office/drawing/2014/main" id="{9F1CDB75-A952-352B-6410-F98AD696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" b="13179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2C9EC6-390E-A31C-0E00-5A76709C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Enquanto</a:t>
            </a:r>
            <a:r>
              <a:rPr lang="en-US" sz="6000" dirty="0">
                <a:solidFill>
                  <a:srgbClr val="FFFFFF"/>
                </a:solidFill>
              </a:rPr>
              <a:t> 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F78E46-A15C-BBC9-4A98-631A39AF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</a:rPr>
              <a:t>A </a:t>
            </a:r>
            <a:r>
              <a:rPr lang="en-US" sz="2400" b="1">
                <a:solidFill>
                  <a:srgbClr val="FFFFFF"/>
                </a:solidFill>
              </a:rPr>
              <a:t>pessoa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não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desligar</a:t>
            </a:r>
            <a:r>
              <a:rPr lang="en-US" sz="2400" b="1" dirty="0">
                <a:solidFill>
                  <a:srgbClr val="FFFFFF"/>
                </a:solidFill>
              </a:rPr>
              <a:t> o </a:t>
            </a:r>
            <a:r>
              <a:rPr lang="en-US" sz="2400" b="1">
                <a:solidFill>
                  <a:srgbClr val="FFFFFF"/>
                </a:solidFill>
              </a:rPr>
              <a:t>alarme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ele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continuará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tocando</a:t>
            </a:r>
            <a:r>
              <a:rPr lang="en-US" sz="2400" b="1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18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Rectangle 616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8" name="Picture 4" descr="Carteira com dinheiro nas mãos do homem | Foto Premium">
            <a:extLst>
              <a:ext uri="{FF2B5EF4-FFF2-40B4-BE49-F238E27FC236}">
                <a16:creationId xmlns:a16="http://schemas.microsoft.com/office/drawing/2014/main" id="{00A8504E-4871-04DB-5235-FCAA3B1960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7" b="601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7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axista devolve carteira com R$ 1,2 mil perdida por passageira: 'Tinha que  entregar o que não era meu' | Itapetininga e Região | G1">
            <a:extLst>
              <a:ext uri="{FF2B5EF4-FFF2-40B4-BE49-F238E27FC236}">
                <a16:creationId xmlns:a16="http://schemas.microsoft.com/office/drawing/2014/main" id="{076E5B3B-6E3B-1221-34B2-52C498FA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5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E6C3B0-B7F9-C8C4-CC6C-2A80BAD2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Para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3E1B0-57AC-2D3D-CA87-EF26C80F5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Cada cédula na carteira somar o valor</a:t>
            </a:r>
          </a:p>
        </p:txBody>
      </p:sp>
    </p:spTree>
    <p:extLst>
      <p:ext uri="{BB962C8B-B14F-4D97-AF65-F5344CB8AC3E}">
        <p14:creationId xmlns:p14="http://schemas.microsoft.com/office/powerpoint/2010/main" val="49603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Setor terciário: o que é, características, atividades - Escola Kids">
            <a:extLst>
              <a:ext uri="{FF2B5EF4-FFF2-40B4-BE49-F238E27FC236}">
                <a16:creationId xmlns:a16="http://schemas.microsoft.com/office/drawing/2014/main" id="{B75DD03A-9CFC-73E8-FFC4-CA6A9AF81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7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omo fazer a gestão de frente de caixa no seu supermercado? - VR Software">
            <a:extLst>
              <a:ext uri="{FF2B5EF4-FFF2-40B4-BE49-F238E27FC236}">
                <a16:creationId xmlns:a16="http://schemas.microsoft.com/office/drawing/2014/main" id="{B7692D7E-F6DE-1EE5-50DA-2CE0D0F6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19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4453EC-C68E-1518-4429-EAF60797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Faça... Enquanto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3B1090-835A-8A9B-EDFB-0F7978CA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FFFFFF"/>
                </a:solidFill>
              </a:rPr>
              <a:t>Faça</a:t>
            </a:r>
            <a:r>
              <a:rPr lang="en-US" sz="2400" b="1" dirty="0">
                <a:solidFill>
                  <a:srgbClr val="FFFFFF"/>
                </a:solidFill>
              </a:rPr>
              <a:t> a </a:t>
            </a:r>
            <a:r>
              <a:rPr lang="en-US" sz="2400" b="1" dirty="0" err="1">
                <a:solidFill>
                  <a:srgbClr val="FFFFFF"/>
                </a:solidFill>
              </a:rPr>
              <a:t>leitura</a:t>
            </a:r>
            <a:r>
              <a:rPr lang="en-US" sz="2400" b="1" dirty="0">
                <a:solidFill>
                  <a:srgbClr val="FFFFFF"/>
                </a:solidFill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</a:rPr>
              <a:t>produtos</a:t>
            </a:r>
            <a:r>
              <a:rPr lang="en-US" sz="2400" b="1" dirty="0">
                <a:solidFill>
                  <a:srgbClr val="FFFFFF"/>
                </a:solidFill>
              </a:rPr>
              <a:t> para a </a:t>
            </a:r>
            <a:r>
              <a:rPr lang="en-US" sz="2400" b="1" dirty="0" err="1">
                <a:solidFill>
                  <a:srgbClr val="FFFFFF"/>
                </a:solidFill>
              </a:rPr>
              <a:t>compra</a:t>
            </a:r>
            <a:r>
              <a:rPr lang="en-US" sz="2400" b="1" dirty="0">
                <a:solidFill>
                  <a:srgbClr val="FFFFFF"/>
                </a:solidFill>
              </a:rPr>
              <a:t>, </a:t>
            </a:r>
            <a:r>
              <a:rPr lang="en-US" sz="2400" b="1" dirty="0" err="1">
                <a:solidFill>
                  <a:srgbClr val="FFFFFF"/>
                </a:solidFill>
              </a:rPr>
              <a:t>enquanto</a:t>
            </a:r>
            <a:r>
              <a:rPr lang="en-US" sz="2400" b="1" dirty="0">
                <a:solidFill>
                  <a:srgbClr val="FFFFFF"/>
                </a:solidFill>
              </a:rPr>
              <a:t> a </a:t>
            </a:r>
            <a:r>
              <a:rPr lang="en-US" sz="2400" b="1" dirty="0" err="1">
                <a:solidFill>
                  <a:srgbClr val="FFFFFF"/>
                </a:solidFill>
              </a:rPr>
              <a:t>condição</a:t>
            </a:r>
            <a:r>
              <a:rPr lang="en-US" sz="2400" b="1" dirty="0">
                <a:solidFill>
                  <a:srgbClr val="FFFFFF"/>
                </a:solidFill>
              </a:rPr>
              <a:t> for </a:t>
            </a:r>
            <a:r>
              <a:rPr lang="en-US" sz="2400" b="1" dirty="0" err="1">
                <a:solidFill>
                  <a:srgbClr val="FFFFFF"/>
                </a:solidFill>
              </a:rPr>
              <a:t>verdadeira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7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78" name="Rectangle 1026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1442C-A4E7-CFE8-D212-FCF48DAA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pt-BR" sz="4000" b="1">
                <a:solidFill>
                  <a:schemeClr val="bg1"/>
                </a:solidFill>
              </a:rPr>
              <a:t>No PHP temos três laços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8102D1-7FA8-720A-3F54-48FC99B3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pt-BR" sz="2400" b="1">
                <a:solidFill>
                  <a:schemeClr val="bg1">
                    <a:alpha val="80000"/>
                  </a:schemeClr>
                </a:solidFill>
              </a:rPr>
              <a:t>while</a:t>
            </a:r>
          </a:p>
          <a:p>
            <a:r>
              <a:rPr lang="pt-BR" sz="2400" b="1">
                <a:solidFill>
                  <a:schemeClr val="bg1">
                    <a:alpha val="80000"/>
                  </a:schemeClr>
                </a:solidFill>
              </a:rPr>
              <a:t>for</a:t>
            </a:r>
          </a:p>
          <a:p>
            <a:r>
              <a:rPr lang="pt-BR" sz="2400" b="1">
                <a:solidFill>
                  <a:schemeClr val="bg1">
                    <a:alpha val="80000"/>
                  </a:schemeClr>
                </a:solidFill>
              </a:rPr>
              <a:t>do while</a:t>
            </a:r>
          </a:p>
          <a:p>
            <a:endParaRPr lang="pt-BR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50" name="Picture 10" descr="PHP code showing in the page rather than executing - Undefined Logic">
            <a:extLst>
              <a:ext uri="{FF2B5EF4-FFF2-40B4-BE49-F238E27FC236}">
                <a16:creationId xmlns:a16="http://schemas.microsoft.com/office/drawing/2014/main" id="{EEE8C2BD-862B-A410-6157-591552B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2008753"/>
            <a:ext cx="5260976" cy="280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7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75" name="Group 1127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276" name="Oval 1127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7" name="Oval 1127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8" name="Oval 1127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9" name="Oval 1127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80" name="Oval 1127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1" name="Oval 1128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83" name="Rectangle 1128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85" name="Group 1128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1286" name="Straight Connector 1128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7" name="Straight Connector 1128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8" name="Straight Connector 1128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9" name="Straight Connector 1128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 descr="Explicação for PHP - Blog">
            <a:extLst>
              <a:ext uri="{FF2B5EF4-FFF2-40B4-BE49-F238E27FC236}">
                <a16:creationId xmlns:a16="http://schemas.microsoft.com/office/drawing/2014/main" id="{D1D114B6-DC73-5C32-7013-D41A247E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1"/>
          <a:stretch>
            <a:fillRect/>
          </a:stretch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1" name="Group 1129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1292" name="Straight Connector 1129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3" name="Straight Connector 1129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4" name="Straight Connector 1129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5" name="Straight Connector 1129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97" name="Rectangle 1129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99" name="Group 1129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300" name="Straight Connector 1129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1" name="Straight Connector 1130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2" name="Straight Connector 1130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3" name="Straight Connector 1130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A8356F0-52E2-CE0C-5BF2-8C296FA2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FOR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E837E3-EA88-FD0A-2CC9-15D94D26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Usado para repetir uma determinada seção de código um número específico de vezes ou enquanto uma condição for verdadeira</a:t>
            </a:r>
          </a:p>
        </p:txBody>
      </p:sp>
    </p:spTree>
    <p:extLst>
      <p:ext uri="{BB962C8B-B14F-4D97-AF65-F5344CB8AC3E}">
        <p14:creationId xmlns:p14="http://schemas.microsoft.com/office/powerpoint/2010/main" val="289726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AF388-1F6D-8D50-B769-4B658557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For – contando até 100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F9E02ED-D4F7-D137-A0BC-3DE2E8F7B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741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0744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exto&#10;&#10;O conteúdo gerado por IA pode estar incorreto.">
            <a:extLst>
              <a:ext uri="{FF2B5EF4-FFF2-40B4-BE49-F238E27FC236}">
                <a16:creationId xmlns:a16="http://schemas.microsoft.com/office/drawing/2014/main" id="{F8B26844-E2B6-9F5A-438A-859B52ACA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79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: Rounded Corners 12294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20BED4-11B9-D4C1-2510-BD6F3A79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774757"/>
          </a:solidFill>
          <a:ln>
            <a:solidFill>
              <a:srgbClr val="774757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Imprimir os números pares de 1 até 100!</a:t>
            </a:r>
          </a:p>
        </p:txBody>
      </p:sp>
      <p:pic>
        <p:nvPicPr>
          <p:cNvPr id="12290" name="Picture 2" descr="Home | Hands On {trust_ful} &gt;&gt;&gt;">
            <a:extLst>
              <a:ext uri="{FF2B5EF4-FFF2-40B4-BE49-F238E27FC236}">
                <a16:creationId xmlns:a16="http://schemas.microsoft.com/office/drawing/2014/main" id="{AE211FB3-A1F5-0C3C-8F8C-94C5653656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65" y="1721385"/>
            <a:ext cx="6804078" cy="37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7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preta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3CD8727B-ED58-6A9B-0531-BDE80992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46221"/>
            <a:ext cx="10905066" cy="51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5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71429E-0CA7-8AFF-80A3-E3D72C4C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Contagem Regressiva</a:t>
            </a:r>
          </a:p>
        </p:txBody>
      </p:sp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D17F45E3-8A8A-5BB4-C6AA-63421320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984" y="1675227"/>
            <a:ext cx="82680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58314A-0285-ED60-4974-6B8BAA2D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/>
              <a:t>While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9D7B4F-0A11-3B87-F305-980413E1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000"/>
              <a:t>Utilizaremos ele quando a gente não souber quantas vezes teremos que executar, exemplo num despertador. 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35F59C66-788F-2CE8-39ED-2683AB70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89" y="2405149"/>
            <a:ext cx="7057724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63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15CA37-59E3-4417-226A-7DF69301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while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8B587-EE54-062E-2A81-BD35B63B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Imprimir de 1 até 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m 4" descr="Tela de computador com letras e números em fundo preto&#10;&#10;O conteúdo gerado por IA pode estar incorreto.">
            <a:extLst>
              <a:ext uri="{FF2B5EF4-FFF2-40B4-BE49-F238E27FC236}">
                <a16:creationId xmlns:a16="http://schemas.microsoft.com/office/drawing/2014/main" id="{72D2C03C-A35D-8758-024F-5D87D87C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804025"/>
            <a:ext cx="6846363" cy="50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2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FF534E-390F-DBFE-4C02-50D47637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94" y="643466"/>
            <a:ext cx="74034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4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D1062D-0FB0-155A-8D2E-419EAF13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pt-BR" sz="4000" b="1" dirty="0"/>
              <a:t>Executar o PHP</a:t>
            </a:r>
          </a:p>
        </p:txBody>
      </p:sp>
      <p:pic>
        <p:nvPicPr>
          <p:cNvPr id="8194" name="Picture 2" descr="Xampp: Onde colocar os arquivos do seu projeto? - Falando Tech">
            <a:extLst>
              <a:ext uri="{FF2B5EF4-FFF2-40B4-BE49-F238E27FC236}">
                <a16:creationId xmlns:a16="http://schemas.microsoft.com/office/drawing/2014/main" id="{CC319DF1-67A1-3EB1-4BDE-D2BDD353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122" y="2403282"/>
            <a:ext cx="5804955" cy="368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50A59-CE7B-6A95-D3D5-914FFF5F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/>
              <a:t>O PHP é uma linguagem server-</a:t>
            </a:r>
            <a:r>
              <a:rPr lang="pt-BR" sz="3200" dirty="0" err="1"/>
              <a:t>side</a:t>
            </a:r>
            <a:r>
              <a:rPr lang="pt-BR" sz="3200" dirty="0"/>
              <a:t>, ou seja, precisa ser executada em um servidor, durante as aulas vamos utilizar o XAMPP para simular um servidor.</a:t>
            </a:r>
          </a:p>
        </p:txBody>
      </p:sp>
    </p:spTree>
    <p:extLst>
      <p:ext uri="{BB962C8B-B14F-4D97-AF65-F5344CB8AC3E}">
        <p14:creationId xmlns:p14="http://schemas.microsoft.com/office/powerpoint/2010/main" val="5101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7EE04E-9709-A9C2-344C-63F83C03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BR" sz="4800" dirty="0"/>
              <a:t>Ligando o servidor....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4704B-6670-BC1B-C3C5-DB0C1B17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 dirty="0"/>
              <a:t>Apache será o nosso Servidor, vamos ligar a opção dele e também a opção do MySQL. </a:t>
            </a: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2DF4118-237D-43BB-6152-6CD95D70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7" y="2290936"/>
            <a:ext cx="106291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42D6D-EAAE-25E7-602E-67E2AD04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como roda?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2F4F1-508E-2C04-3093-1F9F93E9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Após rodar o apache, acesse o caminho: </a:t>
            </a:r>
            <a:r>
              <a:rPr lang="pt-BR" b="1" dirty="0"/>
              <a:t>C:\xampp\htdocs\</a:t>
            </a:r>
          </a:p>
          <a:p>
            <a:pPr marL="0" indent="0">
              <a:buNone/>
            </a:pPr>
            <a:r>
              <a:rPr lang="pt-BR" sz="2400" i="1" dirty="0"/>
              <a:t>(o caminho no qual você realizou a instalação)</a:t>
            </a:r>
          </a:p>
          <a:p>
            <a:pPr marL="0" indent="0">
              <a:buNone/>
            </a:pPr>
            <a:endParaRPr lang="pt-BR" sz="2400" i="1" dirty="0"/>
          </a:p>
          <a:p>
            <a:pPr marL="0" indent="0">
              <a:buNone/>
            </a:pPr>
            <a:r>
              <a:rPr lang="pt-BR" sz="2400" b="1" dirty="0"/>
              <a:t>E cole o seu projeto lá.</a:t>
            </a:r>
          </a:p>
        </p:txBody>
      </p:sp>
    </p:spTree>
    <p:extLst>
      <p:ext uri="{BB962C8B-B14F-4D97-AF65-F5344CB8AC3E}">
        <p14:creationId xmlns:p14="http://schemas.microsoft.com/office/powerpoint/2010/main" val="87034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95A9-9F95-E0F7-F239-E607B40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aritméticos em PHP</a:t>
            </a:r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g do Fundão Banco de Dados: PHP - Operadores Aritméticos e de Atribuição">
            <a:extLst>
              <a:ext uri="{FF2B5EF4-FFF2-40B4-BE49-F238E27FC236}">
                <a16:creationId xmlns:a16="http://schemas.microsoft.com/office/drawing/2014/main" id="{A877C2B1-6D6A-7935-5601-5E99491AA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41" y="501940"/>
            <a:ext cx="10488660" cy="33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34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56B15C-494A-9069-B23B-AD50D2D6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Operadores comparação</a:t>
            </a:r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unções e Operadores Lógicos no Excel | Excel Simples">
            <a:extLst>
              <a:ext uri="{FF2B5EF4-FFF2-40B4-BE49-F238E27FC236}">
                <a16:creationId xmlns:a16="http://schemas.microsoft.com/office/drawing/2014/main" id="{F80BBE04-298C-6E86-CD03-A271B7C7C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r="2" b="6337"/>
          <a:stretch/>
        </p:blipFill>
        <p:spPr bwMode="auto">
          <a:xfrm>
            <a:off x="2140033" y="1392969"/>
            <a:ext cx="4830783" cy="3242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55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B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DCDE83-D45A-A518-554B-470CA960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Operadores Lógicos</a:t>
            </a:r>
          </a:p>
        </p:txBody>
      </p:sp>
      <p:sp>
        <p:nvSpPr>
          <p:cNvPr id="615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reinando JAVA 👨‍💻. Aula 0 | by Thaís França | Medium">
            <a:extLst>
              <a:ext uri="{FF2B5EF4-FFF2-40B4-BE49-F238E27FC236}">
                <a16:creationId xmlns:a16="http://schemas.microsoft.com/office/drawing/2014/main" id="{39C56E22-0ABF-BB2F-6728-52C1CB57A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2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93316E-8D57-DD5F-8935-174477FC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Laços de Repetição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nfinity Loop icon SVG Vector &amp; PNG Free Download | UXWing">
            <a:extLst>
              <a:ext uri="{FF2B5EF4-FFF2-40B4-BE49-F238E27FC236}">
                <a16:creationId xmlns:a16="http://schemas.microsoft.com/office/drawing/2014/main" id="{ED99A74C-197F-C980-B7C0-3B03F9698B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5631" y="805516"/>
            <a:ext cx="8020738" cy="407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07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300</Words>
  <Application>Microsoft Office PowerPoint</Application>
  <PresentationFormat>Widescreen</PresentationFormat>
  <Paragraphs>46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Tema do Office</vt:lpstr>
      <vt:lpstr>Apresentação do PowerPoint</vt:lpstr>
      <vt:lpstr>Apresentação do PowerPoint</vt:lpstr>
      <vt:lpstr>Executar o PHP</vt:lpstr>
      <vt:lpstr>Ligando o servidor....</vt:lpstr>
      <vt:lpstr>E como roda?</vt:lpstr>
      <vt:lpstr>Operadores aritméticos em PHP</vt:lpstr>
      <vt:lpstr>Operadores comparação</vt:lpstr>
      <vt:lpstr>Operadores Lógicos</vt:lpstr>
      <vt:lpstr>Laços de Repetição</vt:lpstr>
      <vt:lpstr>Laços de Repetição</vt:lpstr>
      <vt:lpstr>Exemplos do nosso dia a dia...</vt:lpstr>
      <vt:lpstr>Enquanto ...</vt:lpstr>
      <vt:lpstr>Apresentação do PowerPoint</vt:lpstr>
      <vt:lpstr>Para</vt:lpstr>
      <vt:lpstr>Apresentação do PowerPoint</vt:lpstr>
      <vt:lpstr>Faça... Enquanto</vt:lpstr>
      <vt:lpstr>No PHP temos três laços</vt:lpstr>
      <vt:lpstr>FOR</vt:lpstr>
      <vt:lpstr>For – contando até 100</vt:lpstr>
      <vt:lpstr>Imprimir os números pares de 1 até 100!</vt:lpstr>
      <vt:lpstr>Apresentação do PowerPoint</vt:lpstr>
      <vt:lpstr>Contagem Regressiva</vt:lpstr>
      <vt:lpstr>While</vt:lpstr>
      <vt:lpstr>Do while </vt:lpstr>
      <vt:lpstr>Apresentação do PowerPoint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18</cp:revision>
  <dcterms:created xsi:type="dcterms:W3CDTF">2025-03-26T14:36:57Z</dcterms:created>
  <dcterms:modified xsi:type="dcterms:W3CDTF">2025-05-19T22:12:58Z</dcterms:modified>
</cp:coreProperties>
</file>